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19/05/2021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19/05/2021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19/05/2021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Aloise,Michea Colautti,Gianni Grasso, Samuele Ganci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Consuntiva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4589D02-6A5E-4C23-B566-787C5B14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" t="3837" r="3411"/>
          <a:stretch/>
        </p:blipFill>
        <p:spPr>
          <a:xfrm>
            <a:off x="1248354" y="1828801"/>
            <a:ext cx="9043272" cy="4622357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7BD1056B-37B5-4D45-B536-DA9FFBD9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40551" b="60917"/>
          <a:stretch/>
        </p:blipFill>
        <p:spPr>
          <a:xfrm>
            <a:off x="2226786" y="2323287"/>
            <a:ext cx="7738427" cy="1283484"/>
          </a:xfr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3FED466A-1BFD-47A2-8F31-4840A10F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7732" r="52220" b="67215"/>
          <a:stretch/>
        </p:blipFill>
        <p:spPr>
          <a:xfrm>
            <a:off x="2226786" y="3964306"/>
            <a:ext cx="7738427" cy="1285200"/>
          </a:xfrm>
          <a:prstGeom prst="rect">
            <a:avLst/>
          </a:prstGeo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C1110F04-5F5F-4B9B-B258-E5EC0C10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2" t="17732" r="48507" b="67215"/>
          <a:stretch/>
        </p:blipFill>
        <p:spPr>
          <a:xfrm>
            <a:off x="2860039" y="3964306"/>
            <a:ext cx="7105174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41390A41-7CDD-4D5B-9828-A178BFBE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38682" r="66656" b="22376"/>
          <a:stretch/>
        </p:blipFill>
        <p:spPr>
          <a:xfrm>
            <a:off x="546018" y="1879601"/>
            <a:ext cx="5548394" cy="3960000"/>
          </a:xfrm>
          <a:prstGeom prst="rect">
            <a:avLst/>
          </a:prstGeo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DADDF4F5-8C4A-4FE6-8EA0-866B8212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8" t="32371" r="93976" b="16900"/>
          <a:stretch/>
        </p:blipFill>
        <p:spPr>
          <a:xfrm>
            <a:off x="6451600" y="1879601"/>
            <a:ext cx="563880" cy="3960000"/>
          </a:xfrm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A24253D4-B063-4615-A906-430C6817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32371" r="66047" b="16900"/>
          <a:stretch/>
        </p:blipFill>
        <p:spPr>
          <a:xfrm>
            <a:off x="7015480" y="1879601"/>
            <a:ext cx="379139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C2704ED0-FB4F-4DD1-8AB3-3BD2746E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0243" b="475"/>
          <a:stretch/>
        </p:blipFill>
        <p:spPr>
          <a:xfrm>
            <a:off x="1141411" y="2025964"/>
            <a:ext cx="7514909" cy="1982338"/>
          </a:xfr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734E68C3-0216-4E6B-A94E-D27569B64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82889" r="94023"/>
          <a:stretch/>
        </p:blipFill>
        <p:spPr>
          <a:xfrm>
            <a:off x="1141412" y="4378960"/>
            <a:ext cx="775494" cy="1860522"/>
          </a:xfrm>
          <a:prstGeom prst="rect">
            <a:avLst/>
          </a:prstGeo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1D0F0B92-8A0E-44F4-8BA0-B7939C4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82889" r="55093"/>
          <a:stretch/>
        </p:blipFill>
        <p:spPr>
          <a:xfrm>
            <a:off x="1916905" y="4378960"/>
            <a:ext cx="7679777" cy="1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963" y="2249488"/>
            <a:ext cx="4528899" cy="3541712"/>
          </a:xfrm>
        </p:spPr>
      </p:pic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B62C623-5E27-41CE-9A16-F9AF04375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591" y="2249488"/>
            <a:ext cx="4605643" cy="3541712"/>
          </a:xfrm>
        </p:spPr>
      </p:pic>
    </p:spTree>
    <p:extLst>
      <p:ext uri="{BB962C8B-B14F-4D97-AF65-F5344CB8AC3E}">
        <p14:creationId xmlns:p14="http://schemas.microsoft.com/office/powerpoint/2010/main" val="387544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Grazie per L’attenzione  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0FBB5835-1016-4FCD-991C-B6760C539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it-IT" sz="16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16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16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16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16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1600" dirty="0"/>
              <a:t>Sviluppi futuri </a:t>
            </a:r>
          </a:p>
          <a:p>
            <a:pPr rtl="0">
              <a:lnSpc>
                <a:spcPct val="110000"/>
              </a:lnSpc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pPr marL="0" lvl="0" indent="0" algn="ctr" rtl="0">
              <a:buNone/>
            </a:pPr>
            <a:endParaRPr lang="it-IT" dirty="0"/>
          </a:p>
          <a:p>
            <a:pPr marL="0" lvl="0" indent="0" algn="ctr" rtl="0">
              <a:buNone/>
            </a:pPr>
            <a:r>
              <a:rPr lang="it-IT" sz="2400" dirty="0"/>
              <a:t>Applicativo per la gestione di un drone tramite </a:t>
            </a:r>
            <a:r>
              <a:rPr lang="it-IT" sz="2400" dirty="0" err="1"/>
              <a:t>LeapMotion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CH" sz="2400" dirty="0"/>
          </a:p>
          <a:p>
            <a:pPr algn="ctr"/>
            <a:r>
              <a:rPr lang="it-CH" sz="2400" dirty="0"/>
              <a:t>Didattico</a:t>
            </a:r>
          </a:p>
          <a:p>
            <a:pPr algn="ctr"/>
            <a:r>
              <a:rPr lang="it-CH" dirty="0"/>
              <a:t>Comandare un drone con le mani</a:t>
            </a:r>
          </a:p>
          <a:p>
            <a:pPr algn="ctr"/>
            <a:r>
              <a:rPr lang="it-CH" dirty="0"/>
              <a:t>Semplicità</a:t>
            </a:r>
            <a:endParaRPr lang="it-CH" sz="2400" dirty="0"/>
          </a:p>
          <a:p>
            <a:pPr algn="ctr"/>
            <a:endParaRPr lang="it-CH" sz="2400" dirty="0"/>
          </a:p>
          <a:p>
            <a:pPr algn="ctr"/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it-CH" sz="2400" dirty="0"/>
          </a:p>
          <a:p>
            <a:pPr algn="ctr"/>
            <a:endParaRPr lang="it-CH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293812" y="24018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CH" dirty="0"/>
          </a:p>
          <a:p>
            <a:pPr algn="ctr"/>
            <a:r>
              <a:rPr lang="it-CH" dirty="0"/>
              <a:t>Preciso</a:t>
            </a:r>
          </a:p>
          <a:p>
            <a:pPr marL="0" indent="0" algn="ctr">
              <a:buNone/>
            </a:pPr>
            <a:endParaRPr lang="it-CH" dirty="0"/>
          </a:p>
          <a:p>
            <a:pPr algn="ctr"/>
            <a:endParaRPr lang="it-CH" dirty="0"/>
          </a:p>
          <a:p>
            <a:pPr algn="ctr"/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preventiva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BAE77F-0BC5-4A0A-9C50-2DF5ABEA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16" y="1780361"/>
            <a:ext cx="8342708" cy="4707534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CA0A632-A50C-44AB-A21C-DCAD105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27138" b="60917"/>
          <a:stretch/>
        </p:blipFill>
        <p:spPr>
          <a:xfrm>
            <a:off x="934051" y="3086099"/>
            <a:ext cx="10323898" cy="1384037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5" t="38682" r="5542" b="22376"/>
          <a:stretch/>
        </p:blipFill>
        <p:spPr>
          <a:xfrm>
            <a:off x="1141413" y="2573904"/>
            <a:ext cx="9815739" cy="2346960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989" b="475"/>
          <a:stretch/>
        </p:blipFill>
        <p:spPr>
          <a:xfrm>
            <a:off x="1141413" y="2464904"/>
            <a:ext cx="9756505" cy="1326874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0</TotalTime>
  <Words>60</Words>
  <Application>Microsoft Office PowerPoint</Application>
  <PresentationFormat>Widescreen</PresentationFormat>
  <Paragraphs>36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Circuito</vt:lpstr>
      <vt:lpstr>Drone</vt:lpstr>
      <vt:lpstr>Indice</vt:lpstr>
      <vt:lpstr>Introduzione</vt:lpstr>
      <vt:lpstr>Scopo</vt:lpstr>
      <vt:lpstr>Requisiti</vt:lpstr>
      <vt:lpstr>Pianifica preventiva</vt:lpstr>
      <vt:lpstr>Progettazione</vt:lpstr>
      <vt:lpstr>Implementazione</vt:lpstr>
      <vt:lpstr>Testing</vt:lpstr>
      <vt:lpstr>Pianifica Consuntiva</vt:lpstr>
      <vt:lpstr>Progettazione </vt:lpstr>
      <vt:lpstr>Implementazione </vt:lpstr>
      <vt:lpstr>Testing </vt:lpstr>
      <vt:lpstr>Design</vt:lpstr>
      <vt:lpstr>Design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Alessandro Aloise</cp:lastModifiedBy>
  <cp:revision>11</cp:revision>
  <dcterms:created xsi:type="dcterms:W3CDTF">2021-05-19T06:51:09Z</dcterms:created>
  <dcterms:modified xsi:type="dcterms:W3CDTF">2021-05-19T20:32:24Z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